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48124E-C266-BF27-527F-D1E597793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19D682C-0F72-9765-DC3C-4818B29B5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3FC13E-35B1-8243-FBC9-58BC61C88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E87B5A-D883-F264-7744-5C1446C7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0434EC-AF9D-EC3C-7236-6C96D9230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25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0B3F97-9277-6EB5-DE72-F1FE49531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1703835-AA37-E93B-38EA-B7131D52A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E59944-51EE-D01F-60A3-34964405E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DB84CD-6815-CA29-9E57-A6C8CA114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C05887-8BA1-B472-A167-D9BBD62EB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77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200C086-8511-98C9-0F6D-3D8E3AC8C5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41BB5FE-BB9B-AE7F-83A6-4707C68AC2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F82A10-8AB5-6A0E-2B7D-0B69D374D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B6432E-49E4-792C-3747-789CC242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F854FF-8CFC-2526-D8C3-E7E0FBA78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7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0A294A-AA78-DD14-DFD5-A18BBECF7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B426E8-6464-926A-83A7-4CD82447F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416B0B-2CB9-C2ED-080F-3E97C3FDD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362E9A-1EA6-E595-A22E-1442FE34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AFD8AB-0781-F284-FC93-FB660929E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498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B43955-0BF7-5944-5A44-40500525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586421-EC48-C8A2-3F1E-F14608607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3BF764-16EA-F517-46D7-311323FDB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1920E0-A95A-F63C-B7D3-33E31868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E518B-73D2-0CCA-D9B3-D87BE30D6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70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9D398F-D918-A285-D89F-5F59667B9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8DC639-1C5E-D139-621D-4CA06020C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AE32571-1E4A-22C2-C72C-3542405C4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05E96F-2834-BB02-2BC2-E99A1BDA4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1C5F27-E5BE-211D-43CB-A547010C5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5A34-0343-C5EE-BA4D-8D07DD4D2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0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9CA927-1150-1DC7-CF2B-00CEB9504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EA036A-5679-03F3-8905-AED5BFFF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9458FA-F182-B5C1-0323-693FA7536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DD87FC4-CB9D-929B-429F-D40922C4F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5B6FB46-9240-9838-59AB-3D3C158B22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4EC3977-A3FC-E5CB-7876-74B224689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6FDADF-F4D6-68B7-9903-A4826FAFC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E1B8A62-22C8-2649-84DE-35001AAE7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48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47E6B3-ABC8-66D2-4114-189922484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8CB7B38-4DF6-8EB2-2C21-59E5E60CF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7A391A-2C5F-C166-3089-BF25E633D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4923B4-6344-51C7-B3CF-B601F8B00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27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04CEDEF-6A22-BA6F-5904-DC829555B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60A162F-89A0-7D26-5D6A-B77AD6B77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380895-DC5A-C484-A69D-36211969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44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38D193-3EDA-C959-926D-C6572710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7C9631-1B64-EA08-AF44-A0AC7704D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FAD3DCB-F3C7-2BCD-38EA-399AC9605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E67964-E3D1-D14E-3F91-9DCAE7923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6944D0-FE8E-7697-4EDC-1FCB0F6FD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8EB16E-5462-5DA9-4644-70BDE375C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480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8BD1D2-5B1D-0CE2-5805-0ACE620F4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4524ADB-C5D3-CDB7-C825-363F8187AE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B1A19BF-04F2-C237-CE60-7A5D802EB9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3CD5B8-BD10-8EA6-2F4F-3F835655C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56C082-98B8-9B8B-1D94-2E198661D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2AD1B7-5E2E-E935-A613-14CFF3808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9928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B659454-5D27-3E3D-0F4E-DCFE9AF74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D264AF-B112-7D68-0CC2-9E13B2F1F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E82707-FB1A-2859-DAA6-A0E3A7CAEA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F6D9D3-45FE-4762-9CDC-3770389D0C26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C52A15-B4C0-535D-F907-A121BCC169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83C013-6543-6844-22FA-31735FC30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2475BB-FA23-4601-8CB1-896F9F2E1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387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2B924-42EE-949D-5E70-AE18459B1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2309" y="2032737"/>
            <a:ext cx="8487377" cy="151553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ja-JP" sz="5400" kern="100" spc="-100" dirty="0">
                <a:effectLst/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東京都立稔ヶ丘高等学校</a:t>
            </a:r>
            <a:br>
              <a:rPr lang="en-US" altLang="ja-JP" sz="5400" kern="100" spc="-100" dirty="0">
                <a:effectLst/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</a:br>
            <a:endParaRPr kumimoji="1" lang="ja-JP" altLang="en-US" sz="54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8FFFDAA-6075-B30F-8C82-1DA389C06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8162" y="3548270"/>
            <a:ext cx="6815669" cy="1320802"/>
          </a:xfrm>
        </p:spPr>
        <p:txBody>
          <a:bodyPr>
            <a:normAutofit/>
          </a:bodyPr>
          <a:lstStyle/>
          <a:p>
            <a:r>
              <a:rPr lang="ja-JP" altLang="en-US" sz="5400" kern="100" spc="-100" dirty="0">
                <a:effectLst/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校 歌 紹 介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0216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2D19E09-8C9E-0C03-85AA-2B06DA27DD4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380" y="370912"/>
            <a:ext cx="6495560" cy="6116174"/>
          </a:xfrm>
          <a:prstGeom prst="rect">
            <a:avLst/>
          </a:prstGeom>
          <a:noFill/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571A9062-7B8A-FEAF-EF35-9BEECDA83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22891" y="244090"/>
            <a:ext cx="3126658" cy="6369819"/>
          </a:xfrm>
        </p:spPr>
        <p:txBody>
          <a:bodyPr vert="eaVer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ja-JP" altLang="ja-JP" sz="2800" kern="100" spc="-100" dirty="0">
                <a:effectLst/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東京都立稔ヶ丘高等学校校歌</a:t>
            </a:r>
            <a:br>
              <a:rPr lang="ja-JP" altLang="ja-JP" sz="2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</a:br>
            <a:r>
              <a:rPr lang="ja-JP" altLang="en-US" sz="2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2800" kern="100" spc="-100" dirty="0">
                <a:effectLst/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「勁（つよい）い心」</a:t>
            </a:r>
            <a:br>
              <a:rPr lang="ja-JP" altLang="ja-JP" sz="2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</a:br>
            <a:r>
              <a:rPr lang="ja-JP" altLang="ja-JP" sz="2800" kern="100" spc="-100" dirty="0">
                <a:effectLst/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　　　　　</a:t>
            </a:r>
            <a:r>
              <a:rPr lang="en-US" altLang="ja-JP" sz="2800" kern="100" spc="-100" dirty="0">
                <a:effectLst/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     </a:t>
            </a:r>
            <a:r>
              <a:rPr lang="ja-JP" altLang="ja-JP" sz="2800" kern="100" spc="-100" dirty="0">
                <a:effectLst/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作詞　　笹　のぶえ</a:t>
            </a:r>
            <a:br>
              <a:rPr lang="ja-JP" altLang="ja-JP" sz="2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</a:br>
            <a:r>
              <a:rPr lang="ja-JP" altLang="en-US" sz="2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ja-JP" sz="2800" kern="100" spc="-100" dirty="0">
                <a:effectLst/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作曲　　はたけ</a:t>
            </a:r>
            <a:br>
              <a:rPr lang="ja-JP" altLang="ja-JP" sz="2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</a:br>
            <a:endParaRPr kumimoji="1" lang="ja-JP" altLang="en-US" sz="80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6DEBC16-2DE1-C5CF-9268-38EC532B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9121" y="109731"/>
            <a:ext cx="2816941" cy="6638536"/>
          </a:xfrm>
          <a:prstGeom prst="rect">
            <a:avLst/>
          </a:prstGeom>
        </p:spPr>
        <p:txBody>
          <a:bodyPr vert="eaVert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</a:pPr>
            <a:r>
              <a:rPr lang="ja-JP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一　朝日の中に　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清々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すがすが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し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霜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しも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に負けぬ　麦の芽の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新たなる　私を見つけ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仲間を思い　共に学び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勁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つよ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い心を支えよう</a:t>
            </a:r>
            <a:endParaRPr lang="en-US" altLang="ja-JP" sz="2800" kern="100" spc="-100" dirty="0">
              <a:latin typeface="Century" panose="02040604050505020304" pitchFamily="18" charset="0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        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稔ヶ丘高校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0FC0E83-0B86-F7C3-0B42-B798B788B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9156" y="109731"/>
            <a:ext cx="2816941" cy="6638536"/>
          </a:xfrm>
          <a:prstGeom prst="rect">
            <a:avLst/>
          </a:prstGeom>
        </p:spPr>
        <p:txBody>
          <a:bodyPr vert="eaVert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</a:pPr>
            <a:endParaRPr lang="ja-JP" altLang="en-US" sz="2800" kern="100" spc="-100" dirty="0">
              <a:latin typeface="Century" panose="02040604050505020304" pitchFamily="18" charset="0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C8D2CDD-9496-855D-DFEE-DC4C1E74C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2621" y="144237"/>
            <a:ext cx="2685435" cy="6713763"/>
          </a:xfrm>
          <a:prstGeom prst="rect">
            <a:avLst/>
          </a:prstGeom>
        </p:spPr>
        <p:txBody>
          <a:bodyPr vert="eaVert" lIns="91440" tIns="45720" rIns="91440" bIns="45720" rtlCol="0" anchor="b"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ja-JP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二　午後の日差しも　柔らかに</a:t>
            </a:r>
          </a:p>
          <a:p>
            <a:pPr>
              <a:spcBef>
                <a:spcPct val="0"/>
              </a:spcBef>
            </a:pPr>
            <a:r>
              <a:rPr lang="ja-JP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風にそよぐ　麦の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浪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なみ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自立する　力を鍛え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智恵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ちえ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逞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たくま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しく心健やかに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勁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つよ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い心を育もう</a:t>
            </a:r>
            <a:endParaRPr lang="en-US" altLang="ja-JP" sz="2800" kern="100" spc="-100" dirty="0">
              <a:latin typeface="Century" panose="02040604050505020304" pitchFamily="18" charset="0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        稔ヶ丘高校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397AD33E-7495-48FF-DC08-C72865091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923" y="144237"/>
            <a:ext cx="3195484" cy="7508691"/>
          </a:xfrm>
          <a:prstGeom prst="rect">
            <a:avLst/>
          </a:prstGeom>
        </p:spPr>
        <p:txBody>
          <a:bodyPr vert="eaVert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</a:pPr>
            <a:r>
              <a:rPr lang="ja-JP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三　星の光を　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仰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あお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ぎ見て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豊かに実る　麦の秋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胸を張り　自信を掴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つか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み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果たせる役目　身にまとい</a:t>
            </a:r>
          </a:p>
          <a:p>
            <a:pPr>
              <a:spcBef>
                <a:spcPct val="0"/>
              </a:spcBef>
            </a:pP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　勁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つよ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い心を培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つちか</a:t>
            </a: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おう</a:t>
            </a:r>
            <a:endParaRPr lang="en-US" altLang="ja-JP" sz="2800" kern="100" spc="-100" dirty="0">
              <a:latin typeface="Century" panose="02040604050505020304" pitchFamily="18" charset="0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ja-JP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        </a:t>
            </a:r>
            <a:r>
              <a:rPr lang="ja-JP" altLang="en-US" sz="2800" kern="100" spc="-100" dirty="0">
                <a:latin typeface="Century" panose="02040604050505020304" pitchFamily="18" charset="0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稔ヶ丘高校</a:t>
            </a:r>
          </a:p>
        </p:txBody>
      </p:sp>
    </p:spTree>
    <p:extLst>
      <p:ext uri="{BB962C8B-B14F-4D97-AF65-F5344CB8AC3E}">
        <p14:creationId xmlns:p14="http://schemas.microsoft.com/office/powerpoint/2010/main" val="32844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180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Century</vt:lpstr>
      <vt:lpstr>Office テーマ</vt:lpstr>
      <vt:lpstr>東京都立稔ヶ丘高等学校 </vt:lpstr>
      <vt:lpstr>東京都立稔ヶ丘高等学校校歌 　　　　「勁（つよい）い心」 　　　　　　　     作詞　　笹　のぶえ 　　　　　　　　作曲　　はたけ 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金丸　麗</dc:creator>
  <cp:lastModifiedBy>金丸　麗</cp:lastModifiedBy>
  <cp:revision>3</cp:revision>
  <dcterms:created xsi:type="dcterms:W3CDTF">2025-04-07T07:16:32Z</dcterms:created>
  <dcterms:modified xsi:type="dcterms:W3CDTF">2025-04-07T08:06:25Z</dcterms:modified>
</cp:coreProperties>
</file>